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2772-A6B5-481C-85CF-022A903A69E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2C4E-8310-4C63-8373-367FA58F2B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mazing Grace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おどろく　ばかりの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104456" cy="434479"/>
          </a:xfrm>
        </p:spPr>
        <p:txBody>
          <a:bodyPr>
            <a:normAutofit fontScale="90000"/>
          </a:bodyPr>
          <a:lstStyle/>
          <a:p>
            <a: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おどろく　ばかりの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39604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おどろく　ばかりの　めぐみ　なりき　この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み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　けがれ　を　しれる　われに 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ja-JP" altLang="en-US" sz="16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めぐみ　は　わがみ　の　おそれ　を　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け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し        ま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かする　こころ　を　おこさせたり 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ja-JP" altLang="en-US" sz="16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きけん　をも　わな　をも　さけ　えたるは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め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ぐみの　みわざと　いう　ほか　なし 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ja-JP" altLang="en-US" sz="16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くに　に　つく　あさ　いよよ　たかく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め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ぐみの　みかみ　を　たたえ　まつら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ん </a:t>
            </a:r>
            <a:r>
              <a:rPr lang="ja-JP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おどろく　ばかりの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すばらしき主の恵み</dc:title>
  <dc:creator>mary</dc:creator>
  <cp:lastModifiedBy>mary</cp:lastModifiedBy>
  <cp:revision>7</cp:revision>
  <dcterms:created xsi:type="dcterms:W3CDTF">2018-05-05T23:12:15Z</dcterms:created>
  <dcterms:modified xsi:type="dcterms:W3CDTF">2018-05-07T13:24:41Z</dcterms:modified>
</cp:coreProperties>
</file>